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23"/>
  </p:sldIdLst>
  <p:sldSz cx="32385000" cy="43205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  <p:embeddedFont>
      <p:font typeface="Indonesia" charset="1" panose="00000000000000000000"/>
      <p:regular r:id="rId14"/>
    </p:embeddedFont>
    <p:embeddedFont>
      <p:font typeface="Indonesia Bold" charset="1" panose="00000000000000000000"/>
      <p:regular r:id="rId15"/>
    </p:embeddedFont>
    <p:embeddedFont>
      <p:font typeface="Indonesia Italics" charset="1" panose="00000000000000000000"/>
      <p:regular r:id="rId16"/>
    </p:embeddedFont>
    <p:embeddedFont>
      <p:font typeface="Indonesia Bold Italics" charset="1" panose="00000000000000000000"/>
      <p:regular r:id="rId17"/>
    </p:embeddedFont>
    <p:embeddedFont>
      <p:font typeface="Indonesia Light" charset="1" panose="00000000000000000000"/>
      <p:regular r:id="rId18"/>
    </p:embeddedFont>
    <p:embeddedFont>
      <p:font typeface="Indonesia Light Italics" charset="1" panose="00000000000000000000"/>
      <p:regular r:id="rId19"/>
    </p:embeddedFont>
    <p:embeddedFont>
      <p:font typeface="Cosmic Octo Bold" charset="1" panose="00000800000000000000"/>
      <p:regular r:id="rId20"/>
    </p:embeddedFont>
    <p:embeddedFont>
      <p:font typeface="Cosmic Octo Medium" charset="1" panose="00000600000000000000"/>
      <p:regular r:id="rId21"/>
    </p:embeddedFont>
    <p:embeddedFont>
      <p:font typeface="Cosmic Octo Heavy" charset="1" panose="00000A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notesMasters/notesMaster1.xml" Type="http://schemas.openxmlformats.org/officeDocument/2006/relationships/notesMaster"/><Relationship Id="rId25" Target="theme/theme2.xml" Type="http://schemas.openxmlformats.org/officeDocument/2006/relationships/theme"/><Relationship Id="rId26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6288" y="9154525"/>
            <a:ext cx="14287500" cy="1144016"/>
            <a:chOff x="0" y="0"/>
            <a:chExt cx="19050000" cy="15253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049988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INTRODUÇÃO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471244" y="15467247"/>
            <a:ext cx="4435668" cy="3822760"/>
          </a:xfrm>
          <a:custGeom>
            <a:avLst/>
            <a:gdLst/>
            <a:ahLst/>
            <a:cxnLst/>
            <a:rect r="r" b="b" t="t" l="l"/>
            <a:pathLst>
              <a:path h="3822760" w="4435668">
                <a:moveTo>
                  <a:pt x="0" y="0"/>
                </a:moveTo>
                <a:lnTo>
                  <a:pt x="4435668" y="0"/>
                </a:lnTo>
                <a:lnTo>
                  <a:pt x="4435668" y="3822760"/>
                </a:lnTo>
                <a:lnTo>
                  <a:pt x="0" y="3822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74" t="-61332" r="-127701" b="-24776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762267" y="15520474"/>
            <a:ext cx="6717104" cy="3940991"/>
          </a:xfrm>
          <a:custGeom>
            <a:avLst/>
            <a:gdLst/>
            <a:ahLst/>
            <a:cxnLst/>
            <a:rect r="r" b="b" t="t" l="l"/>
            <a:pathLst>
              <a:path h="3940991" w="6717104">
                <a:moveTo>
                  <a:pt x="0" y="0"/>
                </a:moveTo>
                <a:lnTo>
                  <a:pt x="6717104" y="0"/>
                </a:lnTo>
                <a:lnTo>
                  <a:pt x="6717104" y="3940991"/>
                </a:lnTo>
                <a:lnTo>
                  <a:pt x="0" y="394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376150" y="11193414"/>
            <a:ext cx="9340528" cy="4256352"/>
          </a:xfrm>
          <a:custGeom>
            <a:avLst/>
            <a:gdLst/>
            <a:ahLst/>
            <a:cxnLst/>
            <a:rect r="r" b="b" t="t" l="l"/>
            <a:pathLst>
              <a:path h="4256352" w="9340528">
                <a:moveTo>
                  <a:pt x="0" y="0"/>
                </a:moveTo>
                <a:lnTo>
                  <a:pt x="9340528" y="0"/>
                </a:lnTo>
                <a:lnTo>
                  <a:pt x="9340528" y="4256352"/>
                </a:lnTo>
                <a:lnTo>
                  <a:pt x="0" y="4256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888" r="-18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158465" y="19505413"/>
            <a:ext cx="9558213" cy="4994424"/>
          </a:xfrm>
          <a:custGeom>
            <a:avLst/>
            <a:gdLst/>
            <a:ahLst/>
            <a:cxnLst/>
            <a:rect r="r" b="b" t="t" l="l"/>
            <a:pathLst>
              <a:path h="4994424" w="9558213">
                <a:moveTo>
                  <a:pt x="0" y="0"/>
                </a:moveTo>
                <a:lnTo>
                  <a:pt x="9558213" y="0"/>
                </a:lnTo>
                <a:lnTo>
                  <a:pt x="9558213" y="4994424"/>
                </a:lnTo>
                <a:lnTo>
                  <a:pt x="0" y="499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763" y="42226342"/>
            <a:ext cx="32394525" cy="979058"/>
            <a:chOff x="0" y="0"/>
            <a:chExt cx="2709333" cy="818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09333" cy="81884"/>
            </a:xfrm>
            <a:custGeom>
              <a:avLst/>
              <a:gdLst/>
              <a:ahLst/>
              <a:cxnLst/>
              <a:rect r="r" b="b" t="t" l="l"/>
              <a:pathLst>
                <a:path h="8188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1884"/>
                  </a:lnTo>
                  <a:lnTo>
                    <a:pt x="0" y="81884"/>
                  </a:lnTo>
                  <a:close/>
                </a:path>
              </a:pathLst>
            </a:custGeom>
            <a:solidFill>
              <a:srgbClr val="B82F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23825"/>
              <a:ext cx="2709333" cy="205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200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329515" y="10279491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329515" y="23157765"/>
            <a:ext cx="14400000" cy="1144016"/>
            <a:chOff x="0" y="0"/>
            <a:chExt cx="19200000" cy="15253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19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199988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MATERIAL E MÉTODOS</a:t>
              </a:r>
            </a:p>
          </p:txBody>
        </p:sp>
      </p:grpSp>
      <p:sp>
        <p:nvSpPr>
          <p:cNvPr name="AutoShape 16" id="16"/>
          <p:cNvSpPr/>
          <p:nvPr/>
        </p:nvSpPr>
        <p:spPr>
          <a:xfrm>
            <a:off x="1422742" y="24282730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6573142" y="9125950"/>
            <a:ext cx="14287500" cy="1144016"/>
            <a:chOff x="0" y="0"/>
            <a:chExt cx="19050000" cy="152535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04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049988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RESULTADOS</a:t>
              </a:r>
            </a:p>
          </p:txBody>
        </p:sp>
      </p:grpSp>
      <p:sp>
        <p:nvSpPr>
          <p:cNvPr name="AutoShape 20" id="20"/>
          <p:cNvSpPr/>
          <p:nvPr/>
        </p:nvSpPr>
        <p:spPr>
          <a:xfrm>
            <a:off x="16666369" y="10250916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0">
            <a:off x="16496701" y="32579692"/>
            <a:ext cx="14400000" cy="1144016"/>
            <a:chOff x="0" y="0"/>
            <a:chExt cx="19200000" cy="152535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19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199988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CONCLUSÃO</a:t>
              </a:r>
            </a:p>
          </p:txBody>
        </p:sp>
      </p:grpSp>
      <p:sp>
        <p:nvSpPr>
          <p:cNvPr name="AutoShape 24" id="24"/>
          <p:cNvSpPr/>
          <p:nvPr/>
        </p:nvSpPr>
        <p:spPr>
          <a:xfrm>
            <a:off x="16560387" y="33704658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5" id="25"/>
          <p:cNvGrpSpPr/>
          <p:nvPr/>
        </p:nvGrpSpPr>
        <p:grpSpPr>
          <a:xfrm rot="0">
            <a:off x="16573142" y="36073160"/>
            <a:ext cx="14400000" cy="1144016"/>
            <a:chOff x="0" y="0"/>
            <a:chExt cx="19200000" cy="152535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19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199988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REFERÊNCIAS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>
            <a:off x="16636828" y="37198126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16573142" y="38812407"/>
            <a:ext cx="14400000" cy="1144016"/>
            <a:chOff x="0" y="0"/>
            <a:chExt cx="19200000" cy="152535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9199988" cy="1525397"/>
            </a:xfrm>
            <a:custGeom>
              <a:avLst/>
              <a:gdLst/>
              <a:ahLst/>
              <a:cxnLst/>
              <a:rect r="r" b="b" t="t" l="l"/>
              <a:pathLst>
                <a:path h="1525397" w="19199988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AGRADECIMENTO</a:t>
              </a:r>
            </a:p>
          </p:txBody>
        </p:sp>
      </p:grpSp>
      <p:sp>
        <p:nvSpPr>
          <p:cNvPr name="AutoShape 32" id="32"/>
          <p:cNvSpPr/>
          <p:nvPr/>
        </p:nvSpPr>
        <p:spPr>
          <a:xfrm>
            <a:off x="16636828" y="39937372"/>
            <a:ext cx="10366248" cy="0"/>
          </a:xfrm>
          <a:prstGeom prst="line">
            <a:avLst/>
          </a:prstGeom>
          <a:ln cap="flat" w="57150">
            <a:solidFill>
              <a:srgbClr val="B82F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2903884" y="175516"/>
            <a:ext cx="2929593" cy="2911537"/>
          </a:xfrm>
          <a:custGeom>
            <a:avLst/>
            <a:gdLst/>
            <a:ahLst/>
            <a:cxnLst/>
            <a:rect r="r" b="b" t="t" l="l"/>
            <a:pathLst>
              <a:path h="2911537" w="2929593">
                <a:moveTo>
                  <a:pt x="0" y="0"/>
                </a:moveTo>
                <a:lnTo>
                  <a:pt x="2929593" y="0"/>
                </a:lnTo>
                <a:lnTo>
                  <a:pt x="2929593" y="2911537"/>
                </a:lnTo>
                <a:lnTo>
                  <a:pt x="0" y="29115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5906106" y="3765467"/>
            <a:ext cx="25067036" cy="186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>
                <a:solidFill>
                  <a:srgbClr val="663D3B"/>
                </a:solidFill>
                <a:latin typeface="Arial Bold"/>
              </a:rPr>
              <a:t>TITULO: TAMANHO ≤58, NEGRITO, CENTRALIZADO E COM LETRAS MAIÚSCULAS (Exceto nomes científicos)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36288" y="6068425"/>
            <a:ext cx="29660413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spc="20" u="sng">
                <a:solidFill>
                  <a:srgbClr val="663D3B"/>
                </a:solidFill>
                <a:latin typeface="Arial Bold"/>
              </a:rPr>
              <a:t>Primeiro Autor FULANO</a:t>
            </a:r>
            <a:r>
              <a:rPr lang="en-US" sz="3600" spc="20">
                <a:solidFill>
                  <a:srgbClr val="663D3B"/>
                </a:solidFill>
                <a:latin typeface="Arial Bold"/>
              </a:rPr>
              <a:t>¹*; Segundo Autor CICRANO¹; Terceiro Autor BELTRANO²    </a:t>
            </a:r>
            <a:r>
              <a:rPr lang="en-US" sz="3600" spc="20">
                <a:solidFill>
                  <a:srgbClr val="663D3B"/>
                </a:solidFill>
                <a:latin typeface="Arial"/>
              </a:rPr>
              <a:t>(Obs: O nome do apresentador deverá estar sublinhado)</a:t>
            </a:r>
          </a:p>
          <a:p>
            <a:pPr algn="just">
              <a:lnSpc>
                <a:spcPts val="3359"/>
              </a:lnSpc>
            </a:pPr>
          </a:p>
          <a:p>
            <a:pPr algn="just">
              <a:lnSpc>
                <a:spcPts val="3359"/>
              </a:lnSpc>
            </a:pPr>
            <a:r>
              <a:rPr lang="en-US" sz="2799" spc="15">
                <a:solidFill>
                  <a:srgbClr val="663D3B"/>
                </a:solidFill>
                <a:latin typeface="Arial"/>
              </a:rPr>
              <a:t>¹ Faculdade de Ciências Agronômicas, Universidade Estadual Paulista (UNESP), Botucatu, SP. *fulano@unesp.br; ² Instituto Agronômico de Campinas, Campinas, SP.</a:t>
            </a:r>
          </a:p>
          <a:p>
            <a:pPr algn="just">
              <a:lnSpc>
                <a:spcPts val="3359"/>
              </a:lnSpc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1300304" y="10369953"/>
            <a:ext cx="14287500" cy="618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Apresentar breve comentário (ou esquemas) sobre a importância do trabalho apresentado. As letras devem ser do tamanho que possibilite a leitura à 2 metros de distância do pôster. Sugerimos tamanho 36, justificado, espaçamento entre linha de 1,5 e na primeira linha de 1,5 cm.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Recomendamos fortemente evitar uso excessivo de palavras em todos os tópicos deste trabalho. Dê preferência ao uso de esquemas, figuras e tabelas.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 ultimo parágrafo da introdução deve apresentar os objetivos do trabalhos.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Obs: As recomendações deste modelo são sugestões para melhor visualização impressa do pôster no momento da apresentação.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609201" y="33616818"/>
            <a:ext cx="1428750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 essencial.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6573142" y="37312426"/>
            <a:ext cx="142875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9560" indent="-144780" lvl="1">
              <a:lnSpc>
                <a:spcPts val="2879"/>
              </a:lnSpc>
              <a:buAutoNum type="arabicPeriod" startAt="1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conforme as normas da ABNT.</a:t>
            </a:r>
          </a:p>
          <a:p>
            <a:pPr algn="just" marL="289560" indent="-144780" lvl="1">
              <a:lnSpc>
                <a:spcPts val="2879"/>
              </a:lnSpc>
              <a:buAutoNum type="arabicPeriod" startAt="1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dois ou três artigos científicos ou livros essenciais para o trabalho apresentado.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573142" y="24360668"/>
            <a:ext cx="1428750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 Bold"/>
              </a:rPr>
              <a:t>Figura 1.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 Legenda de figuras ou tabelas devem está sempre abaixo, justificados, com espaçamento simples entre linhas.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609201" y="25769317"/>
            <a:ext cx="14287500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Obs: Incentivamos fortemente o uso preferencial de gráficos para apresentar os resultados. Contudo, em casos que não for possível, a forma de apresentação fica a critério dos autores.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Os gráficos acima são meramente ilustrativos e devem ser substituídos pelos resultados dos autores.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29515" y="24682881"/>
            <a:ext cx="14217121" cy="3701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os itens essenciais para compreensão do trabalho apresentado.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Descrição do delineamento experimental, tratamentos, repetições e amostragem., variáveis analisadas.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 ultimo parágrafo deve conter o</a:t>
            </a:r>
            <a:r>
              <a:rPr lang="en-US" sz="3000" u="sng">
                <a:solidFill>
                  <a:srgbClr val="663D3B"/>
                </a:solidFill>
                <a:latin typeface="Arial"/>
              </a:rPr>
              <a:t>(s)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tipo(s) de análise(s) dado(s) utilizada(s).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695623" y="943647"/>
            <a:ext cx="1900327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82F31"/>
                </a:solidFill>
                <a:latin typeface="Cosmic Octo"/>
              </a:rPr>
              <a:t>V Encontro paulista de ciência do solo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95623" y="1781092"/>
            <a:ext cx="19003279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663D3B"/>
                </a:solidFill>
                <a:latin typeface="Indonesia Bold"/>
              </a:rPr>
              <a:t>13 e 14 de agosto de 2024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663D3B"/>
                </a:solidFill>
                <a:latin typeface="Indonesia Bold"/>
              </a:rPr>
              <a:t>Botucatu - SP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5803680" y="615539"/>
            <a:ext cx="4697242" cy="213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663D3B"/>
                </a:solidFill>
                <a:latin typeface="Indonesia Bold"/>
              </a:rPr>
              <a:t>Logo da instituição do primeiro autor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496701" y="39870697"/>
            <a:ext cx="14287500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Agências de fomento 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DAGELVgL3dg</dc:identifier>
  <dcterms:modified xsi:type="dcterms:W3CDTF">2011-08-01T06:04:30Z</dcterms:modified>
  <cp:revision>1</cp:revision>
  <dc:title>Modelo_pôster_V EPCIS.pptx</dc:title>
</cp:coreProperties>
</file>